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67" r:id="rId4"/>
    <p:sldId id="259" r:id="rId5"/>
    <p:sldId id="268" r:id="rId6"/>
    <p:sldId id="257" r:id="rId7"/>
    <p:sldId id="269" r:id="rId8"/>
    <p:sldId id="260" r:id="rId9"/>
    <p:sldId id="270" r:id="rId10"/>
    <p:sldId id="261" r:id="rId11"/>
    <p:sldId id="271" r:id="rId12"/>
    <p:sldId id="263" r:id="rId13"/>
    <p:sldId id="273" r:id="rId14"/>
    <p:sldId id="264" r:id="rId15"/>
    <p:sldId id="272" r:id="rId16"/>
    <p:sldId id="266" r:id="rId17"/>
    <p:sldId id="274" r:id="rId18"/>
    <p:sldId id="262" r:id="rId19"/>
    <p:sldId id="275" r:id="rId20"/>
    <p:sldId id="26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B04A-9D15-4A26-B41B-7B00A2B90D16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3FC3-FC5A-4B31-A0D4-E094A7D687B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B04A-9D15-4A26-B41B-7B00A2B90D16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3FC3-FC5A-4B31-A0D4-E094A7D68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B04A-9D15-4A26-B41B-7B00A2B90D16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3FC3-FC5A-4B31-A0D4-E094A7D68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B04A-9D15-4A26-B41B-7B00A2B90D16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3FC3-FC5A-4B31-A0D4-E094A7D68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B04A-9D15-4A26-B41B-7B00A2B90D16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3FC3-FC5A-4B31-A0D4-E094A7D687B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B04A-9D15-4A26-B41B-7B00A2B90D16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3FC3-FC5A-4B31-A0D4-E094A7D68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B04A-9D15-4A26-B41B-7B00A2B90D16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3FC3-FC5A-4B31-A0D4-E094A7D687B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B04A-9D15-4A26-B41B-7B00A2B90D16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3FC3-FC5A-4B31-A0D4-E094A7D68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B04A-9D15-4A26-B41B-7B00A2B90D16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3FC3-FC5A-4B31-A0D4-E094A7D68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B04A-9D15-4A26-B41B-7B00A2B90D16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3FC3-FC5A-4B31-A0D4-E094A7D687B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B04A-9D15-4A26-B41B-7B00A2B90D16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3FC3-FC5A-4B31-A0D4-E094A7D68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2ABB04A-9D15-4A26-B41B-7B00A2B90D16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B493FC3-FC5A-4B31-A0D4-E094A7D687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wipe dir="r"/>
  </p:transition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Word List: </a:t>
            </a:r>
            <a:r>
              <a:rPr lang="en-US" b="1" dirty="0" err="1" smtClean="0">
                <a:solidFill>
                  <a:schemeClr val="tx1"/>
                </a:solidFill>
              </a:rPr>
              <a:t>vit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viv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C00000"/>
                </a:solidFill>
              </a:rPr>
              <a:t> = live, life</a:t>
            </a:r>
            <a:endParaRPr lang="en-US" sz="60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cdn.playbuzz.com/cdn/17cd8279-77bd-4b53-8a9d-046db5e1a65c/c4b932f9-d17e-459d-a613-b00932c1443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5486400"/>
            <a:ext cx="5559552" cy="3474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4473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necessary or essential to </a:t>
            </a:r>
            <a:r>
              <a:rPr lang="en-US" sz="4800" b="1" dirty="0" smtClean="0">
                <a:solidFill>
                  <a:srgbClr val="FF0000"/>
                </a:solidFill>
              </a:rPr>
              <a:t>life</a:t>
            </a:r>
          </a:p>
          <a:p>
            <a:endParaRPr lang="en-US" sz="4800" b="1" dirty="0"/>
          </a:p>
        </p:txBody>
      </p:sp>
      <p:pic>
        <p:nvPicPr>
          <p:cNvPr id="1028" name="Picture 4" descr="http://4.bp.blogspot.com/-6FRUzVzLiWw/T84EypGlL1I/AAAAAAAAAIw/yanAz94FwWw/s1600/revitaliz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05" y="358140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bpost\AppData\Local\Microsoft\Windows\Temporary Internet Files\Content.IE5\Q87XICAR\211372_subtractivewizard_survival-beards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5138" y="80645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35039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6600" b="1" dirty="0" smtClean="0">
                <a:solidFill>
                  <a:schemeClr val="tx1"/>
                </a:solidFill>
              </a:rPr>
              <a:t>vital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necessary or essential to </a:t>
            </a:r>
            <a:r>
              <a:rPr lang="en-US" sz="4800" b="1" dirty="0" smtClean="0">
                <a:solidFill>
                  <a:srgbClr val="FF0000"/>
                </a:solidFill>
              </a:rPr>
              <a:t>life</a:t>
            </a:r>
          </a:p>
          <a:p>
            <a:endParaRPr lang="en-US" sz="4800" b="1" dirty="0"/>
          </a:p>
        </p:txBody>
      </p:sp>
      <p:pic>
        <p:nvPicPr>
          <p:cNvPr id="1028" name="Picture 4" descr="http://4.bp.blogspot.com/-6FRUzVzLiWw/T84EypGlL1I/AAAAAAAAAIw/yanAz94FwWw/s1600/revitaliz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05" y="358140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bpost\AppData\Local\Microsoft\Windows\Temporary Internet Files\Content.IE5\Q87XICAR\211372_subtractivewizard_survival-beards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5138" y="80645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59106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a tablet of substances that are thought to promote a healthy </a:t>
            </a:r>
            <a:r>
              <a:rPr lang="en-US" sz="4800" b="1" dirty="0" smtClean="0">
                <a:solidFill>
                  <a:srgbClr val="FF0000"/>
                </a:solidFill>
              </a:rPr>
              <a:t>life</a:t>
            </a:r>
            <a:r>
              <a:rPr lang="en-US" sz="4800" b="1" dirty="0" smtClean="0"/>
              <a:t> </a:t>
            </a:r>
          </a:p>
          <a:p>
            <a:endParaRPr lang="en-US" sz="4800" b="1" dirty="0" smtClean="0">
              <a:solidFill>
                <a:srgbClr val="FF0000"/>
              </a:solidFill>
            </a:endParaRPr>
          </a:p>
          <a:p>
            <a:endParaRPr lang="en-US" sz="4800" b="1" dirty="0" smtClean="0">
              <a:solidFill>
                <a:srgbClr val="FF0000"/>
              </a:solidFill>
            </a:endParaRPr>
          </a:p>
          <a:p>
            <a:endParaRPr lang="en-US" sz="4800" b="1" dirty="0"/>
          </a:p>
        </p:txBody>
      </p:sp>
      <p:pic>
        <p:nvPicPr>
          <p:cNvPr id="1028" name="Picture 4" descr="http://4.bp.blogspot.com/-6FRUzVzLiWw/T84EypGlL1I/AAAAAAAAAIw/yanAz94FwWw/s1600/revitaliz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05" y="358140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bpost\AppData\Local\Microsoft\Windows\Temporary Internet Files\Content.IE5\Q87XICAR\211372_subtractivewizard_survival-beards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5138" y="80645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486956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>
                <a:solidFill>
                  <a:schemeClr val="tx1"/>
                </a:solidFill>
              </a:rPr>
              <a:t>vitamin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a tablet of substances that are thought to promote a healthy </a:t>
            </a:r>
            <a:r>
              <a:rPr lang="en-US" sz="4800" b="1" dirty="0" smtClean="0">
                <a:solidFill>
                  <a:srgbClr val="FF0000"/>
                </a:solidFill>
              </a:rPr>
              <a:t>life</a:t>
            </a:r>
            <a:r>
              <a:rPr lang="en-US" sz="4800" b="1" dirty="0" smtClean="0"/>
              <a:t> </a:t>
            </a:r>
          </a:p>
          <a:p>
            <a:endParaRPr lang="en-US" sz="4800" b="1" dirty="0" smtClean="0">
              <a:solidFill>
                <a:srgbClr val="FF0000"/>
              </a:solidFill>
            </a:endParaRPr>
          </a:p>
          <a:p>
            <a:endParaRPr lang="en-US" sz="4800" b="1" dirty="0" smtClean="0">
              <a:solidFill>
                <a:srgbClr val="FF0000"/>
              </a:solidFill>
            </a:endParaRPr>
          </a:p>
          <a:p>
            <a:endParaRPr lang="en-US" sz="4800" b="1" dirty="0"/>
          </a:p>
        </p:txBody>
      </p:sp>
      <p:pic>
        <p:nvPicPr>
          <p:cNvPr id="1028" name="Picture 4" descr="http://4.bp.blogspot.com/-6FRUzVzLiWw/T84EypGlL1I/AAAAAAAAAIw/yanAz94FwWw/s1600/revitaliz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05" y="358140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bpost\AppData\Local\Microsoft\Windows\Temporary Internet Files\Content.IE5\Q87XICAR\211372_subtractivewizard_survival-beards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5138" y="80645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18348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  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full of </a:t>
            </a:r>
            <a:r>
              <a:rPr lang="en-US" sz="6000" b="1" dirty="0" smtClean="0">
                <a:solidFill>
                  <a:srgbClr val="FF0000"/>
                </a:solidFill>
              </a:rPr>
              <a:t>life; </a:t>
            </a:r>
            <a:r>
              <a:rPr lang="en-US" sz="6000" b="1" dirty="0" smtClean="0"/>
              <a:t>fun; lively; animated </a:t>
            </a:r>
          </a:p>
          <a:p>
            <a:endParaRPr lang="en-US" sz="4800" b="1" dirty="0" smtClean="0">
              <a:solidFill>
                <a:srgbClr val="FF0000"/>
              </a:solidFill>
            </a:endParaRPr>
          </a:p>
          <a:p>
            <a:endParaRPr lang="en-US" sz="4800" b="1" dirty="0" smtClean="0">
              <a:solidFill>
                <a:srgbClr val="FF0000"/>
              </a:solidFill>
            </a:endParaRPr>
          </a:p>
          <a:p>
            <a:endParaRPr lang="en-US" sz="4800" b="1" dirty="0"/>
          </a:p>
        </p:txBody>
      </p:sp>
      <p:pic>
        <p:nvPicPr>
          <p:cNvPr id="1028" name="Picture 4" descr="http://4.bp.blogspot.com/-6FRUzVzLiWw/T84EypGlL1I/AAAAAAAAAIw/yanAz94FwWw/s1600/revitaliz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05" y="358140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bpost\AppData\Local\Microsoft\Windows\Temporary Internet Files\Content.IE5\Q87XICAR\211372_subtractivewizard_survival-beards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5138" y="80645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823890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solidFill>
                  <a:schemeClr val="tx1"/>
                </a:solidFill>
              </a:rPr>
              <a:t>vivacious</a:t>
            </a:r>
            <a:r>
              <a:rPr lang="en-US" sz="6000" b="1" dirty="0" smtClean="0">
                <a:solidFill>
                  <a:schemeClr val="tx1"/>
                </a:solidFill>
              </a:rPr>
              <a:t>  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full of </a:t>
            </a:r>
            <a:r>
              <a:rPr lang="en-US" sz="6000" b="1" dirty="0" smtClean="0">
                <a:solidFill>
                  <a:srgbClr val="FF0000"/>
                </a:solidFill>
              </a:rPr>
              <a:t>life; </a:t>
            </a:r>
            <a:r>
              <a:rPr lang="en-US" sz="6000" b="1" dirty="0" smtClean="0"/>
              <a:t>fun; lively; animated </a:t>
            </a:r>
          </a:p>
          <a:p>
            <a:endParaRPr lang="en-US" sz="4800" b="1" dirty="0" smtClean="0">
              <a:solidFill>
                <a:srgbClr val="FF0000"/>
              </a:solidFill>
            </a:endParaRPr>
          </a:p>
          <a:p>
            <a:endParaRPr lang="en-US" sz="4800" b="1" dirty="0" smtClean="0">
              <a:solidFill>
                <a:srgbClr val="FF0000"/>
              </a:solidFill>
            </a:endParaRPr>
          </a:p>
          <a:p>
            <a:endParaRPr lang="en-US" sz="4800" b="1" dirty="0"/>
          </a:p>
        </p:txBody>
      </p:sp>
      <p:pic>
        <p:nvPicPr>
          <p:cNvPr id="1028" name="Picture 4" descr="http://4.bp.blogspot.com/-6FRUzVzLiWw/T84EypGlL1I/AAAAAAAAAIw/yanAz94FwWw/s1600/revitaliz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05" y="358140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bpost\AppData\Local\Microsoft\Windows\Temporary Internet Files\Content.IE5\Q87XICAR\211372_subtractivewizard_survival-beards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5138" y="80645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31782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  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surgery on  </a:t>
            </a:r>
            <a:r>
              <a:rPr lang="en-US" sz="2800" b="1" dirty="0" smtClean="0">
                <a:solidFill>
                  <a:srgbClr val="FF0000"/>
                </a:solidFill>
              </a:rPr>
              <a:t>living </a:t>
            </a:r>
            <a:r>
              <a:rPr lang="en-US" sz="2800" b="1" dirty="0" smtClean="0"/>
              <a:t>animals; medical research that involves cutting into animals to study organs, parts, or diseases</a:t>
            </a:r>
          </a:p>
          <a:p>
            <a:endParaRPr lang="en-US" sz="5400" b="1" dirty="0" smtClean="0"/>
          </a:p>
          <a:p>
            <a:endParaRPr lang="en-US" sz="4800" b="1" dirty="0" smtClean="0">
              <a:solidFill>
                <a:srgbClr val="FF0000"/>
              </a:solidFill>
            </a:endParaRPr>
          </a:p>
          <a:p>
            <a:endParaRPr lang="en-US" sz="4800" b="1" dirty="0" smtClean="0">
              <a:solidFill>
                <a:srgbClr val="FF0000"/>
              </a:solidFill>
            </a:endParaRPr>
          </a:p>
          <a:p>
            <a:endParaRPr lang="en-US" sz="4800" b="1" dirty="0"/>
          </a:p>
        </p:txBody>
      </p:sp>
      <p:pic>
        <p:nvPicPr>
          <p:cNvPr id="1028" name="Picture 4" descr="http://4.bp.blogspot.com/-6FRUzVzLiWw/T84EypGlL1I/AAAAAAAAAIw/yanAz94FwWw/s1600/revitaliz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05" y="358140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bpost\AppData\Local\Microsoft\Windows\Temporary Internet Files\Content.IE5\Q87XICAR\211372_subtractivewizard_survival-beards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5138" y="80645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97091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solidFill>
                  <a:schemeClr val="tx1"/>
                </a:solidFill>
              </a:rPr>
              <a:t>vivisection</a:t>
            </a:r>
            <a:r>
              <a:rPr lang="en-US" sz="6000" b="1" dirty="0" smtClean="0">
                <a:solidFill>
                  <a:schemeClr val="tx1"/>
                </a:solidFill>
              </a:rPr>
              <a:t>  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surgery on  </a:t>
            </a:r>
            <a:r>
              <a:rPr lang="en-US" sz="2800" b="1" dirty="0" smtClean="0">
                <a:solidFill>
                  <a:srgbClr val="FF0000"/>
                </a:solidFill>
              </a:rPr>
              <a:t>living </a:t>
            </a:r>
            <a:r>
              <a:rPr lang="en-US" sz="2800" b="1" dirty="0" smtClean="0"/>
              <a:t>animals; medical research that involves cutting into animals to study organs, parts, or diseases</a:t>
            </a:r>
          </a:p>
          <a:p>
            <a:endParaRPr lang="en-US" sz="5400" b="1" dirty="0" smtClean="0"/>
          </a:p>
          <a:p>
            <a:endParaRPr lang="en-US" sz="4800" b="1" dirty="0" smtClean="0">
              <a:solidFill>
                <a:srgbClr val="FF0000"/>
              </a:solidFill>
            </a:endParaRPr>
          </a:p>
          <a:p>
            <a:endParaRPr lang="en-US" sz="4800" b="1" dirty="0" smtClean="0">
              <a:solidFill>
                <a:srgbClr val="FF0000"/>
              </a:solidFill>
            </a:endParaRPr>
          </a:p>
          <a:p>
            <a:endParaRPr lang="en-US" sz="4800" b="1" dirty="0"/>
          </a:p>
        </p:txBody>
      </p:sp>
      <p:pic>
        <p:nvPicPr>
          <p:cNvPr id="1028" name="Picture 4" descr="http://4.bp.blogspot.com/-6FRUzVzLiWw/T84EypGlL1I/AAAAAAAAAIw/yanAz94FwWw/s1600/revitaliz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05" y="358140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bpost\AppData\Local\Microsoft\Windows\Temporary Internet Files\Content.IE5\Q87XICAR\211372_subtractivewizard_survival-beards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5138" y="80645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238156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smtClean="0"/>
              <a:t>quality </a:t>
            </a:r>
            <a:r>
              <a:rPr lang="en-US" sz="4800" b="1" dirty="0" smtClean="0"/>
              <a:t>or state of being full of </a:t>
            </a:r>
            <a:r>
              <a:rPr lang="en-US" sz="4800" b="1" dirty="0" smtClean="0">
                <a:solidFill>
                  <a:srgbClr val="FF0000"/>
                </a:solidFill>
              </a:rPr>
              <a:t>life; </a:t>
            </a:r>
            <a:r>
              <a:rPr lang="en-US" sz="4800" b="1" dirty="0" smtClean="0"/>
              <a:t>state of being full of energy</a:t>
            </a:r>
          </a:p>
          <a:p>
            <a:endParaRPr lang="en-US" sz="4800" b="1" dirty="0" smtClean="0">
              <a:solidFill>
                <a:srgbClr val="FF0000"/>
              </a:solidFill>
            </a:endParaRPr>
          </a:p>
          <a:p>
            <a:endParaRPr lang="en-US" sz="4800" b="1" dirty="0"/>
          </a:p>
        </p:txBody>
      </p:sp>
      <p:pic>
        <p:nvPicPr>
          <p:cNvPr id="1028" name="Picture 4" descr="http://4.bp.blogspot.com/-6FRUzVzLiWw/T84EypGlL1I/AAAAAAAAAIw/yanAz94FwWw/s1600/revitaliz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05" y="358140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bpost\AppData\Local\Microsoft\Windows\Temporary Internet Files\Content.IE5\Q87XICAR\211372_subtractivewizard_survival-beards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5138" y="80645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021590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>
                <a:solidFill>
                  <a:schemeClr val="tx1"/>
                </a:solidFill>
              </a:rPr>
              <a:t>vitality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smtClean="0"/>
              <a:t>quality </a:t>
            </a:r>
            <a:r>
              <a:rPr lang="en-US" sz="4800" b="1" dirty="0" smtClean="0"/>
              <a:t>or state of being full of </a:t>
            </a:r>
            <a:r>
              <a:rPr lang="en-US" sz="4800" b="1" dirty="0" smtClean="0">
                <a:solidFill>
                  <a:srgbClr val="FF0000"/>
                </a:solidFill>
              </a:rPr>
              <a:t>life; </a:t>
            </a:r>
            <a:r>
              <a:rPr lang="en-US" sz="4800" b="1" dirty="0" smtClean="0"/>
              <a:t>state of being full of energy</a:t>
            </a:r>
          </a:p>
          <a:p>
            <a:endParaRPr lang="en-US" sz="4800" b="1" dirty="0" smtClean="0">
              <a:solidFill>
                <a:srgbClr val="FF0000"/>
              </a:solidFill>
            </a:endParaRPr>
          </a:p>
          <a:p>
            <a:endParaRPr lang="en-US" sz="4800" b="1" dirty="0"/>
          </a:p>
        </p:txBody>
      </p:sp>
      <p:pic>
        <p:nvPicPr>
          <p:cNvPr id="1028" name="Picture 4" descr="http://4.bp.blogspot.com/-6FRUzVzLiWw/T84EypGlL1I/AAAAAAAAAIw/yanAz94FwWw/s1600/revitaliz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05" y="358140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bpost\AppData\Local\Microsoft\Windows\Temporary Internet Files\Content.IE5\Q87XICAR\211372_subtractivewizard_survival-beards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5138" y="80645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818391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8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to bring back to </a:t>
            </a:r>
            <a:r>
              <a:rPr lang="en-US" sz="4800" b="1" dirty="0" smtClean="0">
                <a:solidFill>
                  <a:srgbClr val="FF0000"/>
                </a:solidFill>
              </a:rPr>
              <a:t>life</a:t>
            </a:r>
            <a:r>
              <a:rPr lang="en-US" sz="4800" b="1" dirty="0" smtClean="0"/>
              <a:t> again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77627923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smtClean="0">
                <a:solidFill>
                  <a:schemeClr val="tx1"/>
                </a:solidFill>
              </a:rPr>
              <a:t> </a:t>
            </a:r>
            <a:r>
              <a:rPr lang="en-US" sz="6000" b="1" smtClean="0">
                <a:solidFill>
                  <a:schemeClr val="tx1"/>
                </a:solidFill>
              </a:rPr>
              <a:t> 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as big as </a:t>
            </a:r>
            <a:r>
              <a:rPr lang="en-US" sz="5400" b="1" dirty="0" smtClean="0">
                <a:solidFill>
                  <a:srgbClr val="FF0000"/>
                </a:solidFill>
              </a:rPr>
              <a:t>life; </a:t>
            </a:r>
            <a:r>
              <a:rPr lang="en-US" sz="5400" b="1" dirty="0" smtClean="0"/>
              <a:t>brightly colored; daring</a:t>
            </a:r>
          </a:p>
          <a:p>
            <a:endParaRPr lang="en-US" sz="5400" b="1" dirty="0" smtClean="0"/>
          </a:p>
          <a:p>
            <a:endParaRPr lang="en-US" sz="4800" b="1" dirty="0" smtClean="0">
              <a:solidFill>
                <a:srgbClr val="FF0000"/>
              </a:solidFill>
            </a:endParaRPr>
          </a:p>
          <a:p>
            <a:endParaRPr lang="en-US" sz="4800" b="1" dirty="0" smtClean="0">
              <a:solidFill>
                <a:srgbClr val="FF0000"/>
              </a:solidFill>
            </a:endParaRPr>
          </a:p>
          <a:p>
            <a:endParaRPr lang="en-US" sz="4800" b="1" dirty="0"/>
          </a:p>
        </p:txBody>
      </p:sp>
      <p:pic>
        <p:nvPicPr>
          <p:cNvPr id="1028" name="Picture 4" descr="http://4.bp.blogspot.com/-6FRUzVzLiWw/T84EypGlL1I/AAAAAAAAAIw/yanAz94FwWw/s1600/revitaliz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05" y="358140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bpost\AppData\Local\Microsoft\Windows\Temporary Internet Files\Content.IE5\Q87XICAR\211372_subtractivewizard_survival-beards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5138" y="80645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0187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>
                <a:solidFill>
                  <a:schemeClr val="tx1"/>
                </a:solidFill>
              </a:rPr>
              <a:t>vivid 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as big as </a:t>
            </a:r>
            <a:r>
              <a:rPr lang="en-US" sz="5400" b="1" dirty="0" smtClean="0">
                <a:solidFill>
                  <a:srgbClr val="FF0000"/>
                </a:solidFill>
              </a:rPr>
              <a:t>life; </a:t>
            </a:r>
            <a:r>
              <a:rPr lang="en-US" sz="5400" b="1" dirty="0" smtClean="0"/>
              <a:t>brightly colored; daring</a:t>
            </a:r>
          </a:p>
          <a:p>
            <a:endParaRPr lang="en-US" sz="5400" b="1" dirty="0" smtClean="0"/>
          </a:p>
          <a:p>
            <a:endParaRPr lang="en-US" sz="4800" b="1" dirty="0" smtClean="0">
              <a:solidFill>
                <a:srgbClr val="FF0000"/>
              </a:solidFill>
            </a:endParaRPr>
          </a:p>
          <a:p>
            <a:endParaRPr lang="en-US" sz="4800" b="1" dirty="0" smtClean="0">
              <a:solidFill>
                <a:srgbClr val="FF0000"/>
              </a:solidFill>
            </a:endParaRPr>
          </a:p>
          <a:p>
            <a:endParaRPr lang="en-US" sz="4800" b="1" dirty="0"/>
          </a:p>
        </p:txBody>
      </p:sp>
      <p:pic>
        <p:nvPicPr>
          <p:cNvPr id="1028" name="Picture 4" descr="http://4.bp.blogspot.com/-6FRUzVzLiWw/T84EypGlL1I/AAAAAAAAAIw/yanAz94FwWw/s1600/revitaliz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05" y="358140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bpost\AppData\Local\Microsoft\Windows\Temporary Internet Files\Content.IE5\Q87XICAR\211372_subtractivewizard_survival-beards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5138" y="80645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523633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END!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70913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tx1"/>
                </a:solidFill>
              </a:rPr>
              <a:t>revive</a:t>
            </a:r>
            <a:endParaRPr lang="en-US" sz="8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to bring back to </a:t>
            </a:r>
            <a:r>
              <a:rPr lang="en-US" sz="4800" b="1" dirty="0" smtClean="0">
                <a:solidFill>
                  <a:srgbClr val="FF0000"/>
                </a:solidFill>
              </a:rPr>
              <a:t>life</a:t>
            </a:r>
            <a:r>
              <a:rPr lang="en-US" sz="4800" b="1" dirty="0" smtClean="0"/>
              <a:t> again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7802506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9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the ability to continue </a:t>
            </a:r>
            <a:r>
              <a:rPr lang="en-US" sz="4800" b="1" dirty="0" smtClean="0">
                <a:solidFill>
                  <a:srgbClr val="FF0000"/>
                </a:solidFill>
              </a:rPr>
              <a:t>living</a:t>
            </a:r>
            <a:endParaRPr lang="en-US" sz="4800" b="1" dirty="0"/>
          </a:p>
        </p:txBody>
      </p:sp>
      <p:pic>
        <p:nvPicPr>
          <p:cNvPr id="1028" name="Picture 4" descr="http://4.bp.blogspot.com/-6FRUzVzLiWw/T84EypGlL1I/AAAAAAAAAIw/yanAz94FwWw/s1600/revitaliz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05" y="358140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bpost\AppData\Local\Microsoft\Windows\Temporary Internet Files\Content.IE5\Q87XICAR\211372_subtractivewizard_survival-beards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5138" y="80645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822542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solidFill>
                  <a:schemeClr val="tx1"/>
                </a:solidFill>
              </a:rPr>
              <a:t>survival</a:t>
            </a:r>
            <a:endParaRPr lang="en-US" sz="9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the ability to continue </a:t>
            </a:r>
            <a:r>
              <a:rPr lang="en-US" sz="4800" b="1" dirty="0" smtClean="0">
                <a:solidFill>
                  <a:srgbClr val="FF0000"/>
                </a:solidFill>
              </a:rPr>
              <a:t>living</a:t>
            </a:r>
            <a:endParaRPr lang="en-US" sz="4800" b="1" dirty="0"/>
          </a:p>
        </p:txBody>
      </p:sp>
      <p:pic>
        <p:nvPicPr>
          <p:cNvPr id="1028" name="Picture 4" descr="http://4.bp.blogspot.com/-6FRUzVzLiWw/T84EypGlL1I/AAAAAAAAAIw/yanAz94FwWw/s1600/revitaliz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05" y="358140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bpost\AppData\Local\Microsoft\Windows\Temporary Internet Files\Content.IE5\Q87XICAR\211372_subtractivewizard_survival-beards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5138" y="80645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584480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9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to bring something back after it declined in condition or popularity: to breathe new </a:t>
            </a:r>
            <a:r>
              <a:rPr lang="en-US" sz="3600" b="1" dirty="0" smtClean="0">
                <a:solidFill>
                  <a:srgbClr val="FF0000"/>
                </a:solidFill>
              </a:rPr>
              <a:t>life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smtClean="0"/>
              <a:t>into something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9321128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solidFill>
                  <a:schemeClr val="tx1"/>
                </a:solidFill>
              </a:rPr>
              <a:t>revitalize</a:t>
            </a:r>
            <a:endParaRPr lang="en-US" sz="9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to bring something back after it declined in condition or popularity: to breathe new </a:t>
            </a:r>
            <a:r>
              <a:rPr lang="en-US" sz="3600" b="1" dirty="0" smtClean="0">
                <a:solidFill>
                  <a:srgbClr val="FF0000"/>
                </a:solidFill>
              </a:rPr>
              <a:t>life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smtClean="0"/>
              <a:t>into something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1545124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115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a person who </a:t>
            </a:r>
            <a:r>
              <a:rPr lang="en-US" sz="4800" b="1" dirty="0" smtClean="0">
                <a:solidFill>
                  <a:srgbClr val="FF0000"/>
                </a:solidFill>
              </a:rPr>
              <a:t>lives </a:t>
            </a:r>
            <a:r>
              <a:rPr lang="en-US" sz="4800" b="1" dirty="0" smtClean="0"/>
              <a:t>through a difficult event or experience</a:t>
            </a:r>
          </a:p>
          <a:p>
            <a:endParaRPr lang="en-US" sz="4800" b="1" dirty="0"/>
          </a:p>
        </p:txBody>
      </p:sp>
      <p:pic>
        <p:nvPicPr>
          <p:cNvPr id="1028" name="Picture 4" descr="http://4.bp.blogspot.com/-6FRUzVzLiWw/T84EypGlL1I/AAAAAAAAAIw/yanAz94FwWw/s1600/revitaliz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05" y="358140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bpost\AppData\Local\Microsoft\Windows\Temporary Internet Files\Content.IE5\Q87XICAR\211372_subtractivewizard_survival-beards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5138" y="80645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419129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>
                <a:solidFill>
                  <a:schemeClr val="tx1"/>
                </a:solidFill>
              </a:rPr>
              <a:t>survivor</a:t>
            </a:r>
            <a:endParaRPr lang="en-US" sz="115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a person who </a:t>
            </a:r>
            <a:r>
              <a:rPr lang="en-US" sz="4800" b="1" dirty="0" smtClean="0">
                <a:solidFill>
                  <a:srgbClr val="FF0000"/>
                </a:solidFill>
              </a:rPr>
              <a:t>lives </a:t>
            </a:r>
            <a:r>
              <a:rPr lang="en-US" sz="4800" b="1" dirty="0" smtClean="0"/>
              <a:t>through a difficult event or experience</a:t>
            </a:r>
          </a:p>
          <a:p>
            <a:endParaRPr lang="en-US" sz="4800" b="1" dirty="0"/>
          </a:p>
        </p:txBody>
      </p:sp>
      <p:pic>
        <p:nvPicPr>
          <p:cNvPr id="1028" name="Picture 4" descr="http://4.bp.blogspot.com/-6FRUzVzLiWw/T84EypGlL1I/AAAAAAAAAIw/yanAz94FwWw/s1600/revitaliz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05" y="358140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bpost\AppData\Local\Microsoft\Windows\Temporary Internet Files\Content.IE5\Q87XICAR\211372_subtractivewizard_survival-beards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5138" y="80645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240185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115</TotalTime>
  <Words>247</Words>
  <Application>Microsoft Office PowerPoint</Application>
  <PresentationFormat>On-screen Show (4:3)</PresentationFormat>
  <Paragraphs>51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Clarity</vt:lpstr>
      <vt:lpstr>Word List: vit, viv</vt:lpstr>
      <vt:lpstr>PowerPoint Presentation</vt:lpstr>
      <vt:lpstr>revive</vt:lpstr>
      <vt:lpstr>PowerPoint Presentation</vt:lpstr>
      <vt:lpstr>survival</vt:lpstr>
      <vt:lpstr>PowerPoint Presentation</vt:lpstr>
      <vt:lpstr>revitalize</vt:lpstr>
      <vt:lpstr>PowerPoint Presentation</vt:lpstr>
      <vt:lpstr>survivor</vt:lpstr>
      <vt:lpstr> </vt:lpstr>
      <vt:lpstr>vital </vt:lpstr>
      <vt:lpstr> </vt:lpstr>
      <vt:lpstr>vitamin </vt:lpstr>
      <vt:lpstr>  </vt:lpstr>
      <vt:lpstr>vivacious  </vt:lpstr>
      <vt:lpstr>  </vt:lpstr>
      <vt:lpstr>vivisection  </vt:lpstr>
      <vt:lpstr> </vt:lpstr>
      <vt:lpstr>vitality </vt:lpstr>
      <vt:lpstr>  </vt:lpstr>
      <vt:lpstr>vivid  </vt:lpstr>
      <vt:lpstr>END!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vit, viv</dc:title>
  <dc:creator>Brigitta Post</dc:creator>
  <cp:lastModifiedBy>Brigitta Post</cp:lastModifiedBy>
  <cp:revision>25</cp:revision>
  <dcterms:created xsi:type="dcterms:W3CDTF">2015-03-20T10:44:05Z</dcterms:created>
  <dcterms:modified xsi:type="dcterms:W3CDTF">2019-08-09T19:34:41Z</dcterms:modified>
</cp:coreProperties>
</file>